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05" r:id="rId3"/>
    <p:sldId id="306" r:id="rId4"/>
    <p:sldId id="307" r:id="rId5"/>
    <p:sldId id="308" r:id="rId6"/>
    <p:sldId id="309" r:id="rId7"/>
    <p:sldId id="310" r:id="rId8"/>
    <p:sldId id="311" r:id="rId9"/>
    <p:sldId id="312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3043237"/>
            <a:ext cx="11830050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476672"/>
            <a:ext cx="5591175" cy="2895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3573016"/>
            <a:ext cx="9001125" cy="28384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783632" y="2680556"/>
            <a:ext cx="5400600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83631" y="4682976"/>
            <a:ext cx="7993013" cy="17284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23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620688"/>
            <a:ext cx="790575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276872"/>
            <a:ext cx="7632848" cy="3168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483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9536" y="0"/>
            <a:ext cx="7718188" cy="6751806"/>
            <a:chOff x="1726698" y="35168"/>
            <a:chExt cx="8077200" cy="709264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26698" y="35168"/>
              <a:ext cx="8077200" cy="3543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26698" y="3613085"/>
              <a:ext cx="7639050" cy="35147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214234" y="1644835"/>
            <a:ext cx="7128792" cy="1728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14234" y="5094091"/>
            <a:ext cx="7128792" cy="1728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221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628800"/>
            <a:ext cx="851535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3529036"/>
            <a:ext cx="8208912" cy="1988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675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412776"/>
            <a:ext cx="8543925" cy="3019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348880"/>
            <a:ext cx="7848872" cy="25922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90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10086975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7" y="3212976"/>
            <a:ext cx="9870951" cy="28083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228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0" y="1066800"/>
            <a:ext cx="857250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852936"/>
            <a:ext cx="9721080" cy="29382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433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24744"/>
            <a:ext cx="993457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852936"/>
            <a:ext cx="9073008" cy="29523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224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2026-01-15T02:56:56Z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